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80" r:id="rId3"/>
    <p:sldId id="257" r:id="rId4"/>
    <p:sldId id="261" r:id="rId5"/>
    <p:sldId id="262" r:id="rId6"/>
    <p:sldId id="263" r:id="rId7"/>
    <p:sldId id="283" r:id="rId8"/>
    <p:sldId id="284" r:id="rId9"/>
    <p:sldId id="285" r:id="rId10"/>
    <p:sldId id="287" r:id="rId11"/>
    <p:sldId id="264" r:id="rId12"/>
    <p:sldId id="281" r:id="rId13"/>
    <p:sldId id="282" r:id="rId14"/>
    <p:sldId id="265" r:id="rId15"/>
    <p:sldId id="260" r:id="rId16"/>
    <p:sldId id="25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7/15/2023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7/15/2023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66231293.blogspot.com/2015/04/blog-post_95.html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uljoeHgN4g" TargetMode="External"/><Relationship Id="rId2" Type="http://schemas.openxmlformats.org/officeDocument/2006/relationships/hyperlink" Target="https://www.youtube.com/watch?v=sL1BNTU-4PI&amp;t=309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playpcesor.com/2016/11/openshot.html?m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containerize.com/zh/openshot-video-editor-tutorial-for-beginners-open-source/" TargetMode="External"/><Relationship Id="rId2" Type="http://schemas.openxmlformats.org/officeDocument/2006/relationships/hyperlink" Target="https://www.openshot.org/zh-han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h.wikipedia.org/zh-hans/OpenShot" TargetMode="External"/><Relationship Id="rId4" Type="http://schemas.openxmlformats.org/officeDocument/2006/relationships/hyperlink" Target="https://pc6.com/s/614698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CF0D6B-E7D7-4841-93D0-9FB92818D7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CHAT</a:t>
            </a:r>
            <a:r>
              <a:rPr lang="zh-TW" altLang="en-US" dirty="0"/>
              <a:t> </a:t>
            </a:r>
            <a:r>
              <a:rPr lang="en-US" altLang="zh-TW" dirty="0"/>
              <a:t>GPT</a:t>
            </a:r>
            <a:r>
              <a:rPr lang="zh-TW" altLang="en-US" dirty="0"/>
              <a:t> 進階應用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C2D46BF-A5FB-4227-830B-E2C95E025E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主講人：魏季宏</a:t>
            </a:r>
          </a:p>
        </p:txBody>
      </p:sp>
    </p:spTree>
    <p:extLst>
      <p:ext uri="{BB962C8B-B14F-4D97-AF65-F5344CB8AC3E}">
        <p14:creationId xmlns:p14="http://schemas.microsoft.com/office/powerpoint/2010/main" val="1108670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63A9AE-8B07-4202-946D-8DB2AAF00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OCAM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AAD8D7-F03F-4E8C-8D80-2BC2F9E42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oCam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提供了一些常用的按鈕和功能，如錄影、螢幕捕獲等。</a:t>
            </a:r>
          </a:p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使用者可以自訂錄屏區域的大小，通過調整綠色邊框線來修改錄屏區域。</a:t>
            </a:r>
          </a:p>
          <a:p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oCam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還支援桌面截圖功能，可以方便地捕捉螢幕上的靜態圖像。</a:t>
            </a:r>
          </a:p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總之，</a:t>
            </a:r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oCam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是一款功能強大且易於使用的螢幕錄影軟體，適用於各種錄製螢幕活動的需求。無論是製作教學視頻還是記錄操作過程，</a:t>
            </a:r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oCam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都可以提供便捷的解決方案。</a:t>
            </a:r>
            <a:endParaRPr lang="en-US" altLang="zh-CN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7524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54000" sy="47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E41713-4E9C-4AE1-9649-BBA956D8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D-id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110E72CE-547F-44EF-9E95-FCCFD2443A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12872" y="2093976"/>
            <a:ext cx="8060144" cy="362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44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54000" sy="47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E41713-4E9C-4AE1-9649-BBA956D8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D-id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345AB802-85C4-40F5-BC39-16080C6B9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D-ID</a:t>
            </a:r>
            <a:r>
              <a:rPr lang="zh-TW" altLang="en-US" dirty="0"/>
              <a:t>是一家提供生成式</a:t>
            </a:r>
            <a:r>
              <a:rPr lang="en-US" altLang="zh-TW" dirty="0"/>
              <a:t>AI</a:t>
            </a:r>
            <a:r>
              <a:rPr lang="zh-TW" altLang="en-US" dirty="0"/>
              <a:t>技術的公司，其技術可以將圖片和視頻轉換為非凡的體驗。</a:t>
            </a:r>
            <a:r>
              <a:rPr lang="en-US" altLang="zh-TW" dirty="0"/>
              <a:t>D-ID</a:t>
            </a:r>
            <a:r>
              <a:rPr lang="zh-TW" altLang="en-US" dirty="0"/>
              <a:t>提供一個</a:t>
            </a:r>
            <a:r>
              <a:rPr lang="en-US" altLang="zh-TW" dirty="0"/>
              <a:t>API</a:t>
            </a:r>
            <a:r>
              <a:rPr lang="zh-TW" altLang="en-US" dirty="0"/>
              <a:t>，該</a:t>
            </a:r>
            <a:r>
              <a:rPr lang="en-US" altLang="zh-TW" dirty="0"/>
              <a:t>API</a:t>
            </a:r>
            <a:r>
              <a:rPr lang="zh-TW" altLang="en-US" dirty="0"/>
              <a:t>強大、可擴展且易於集成到應用程序中。</a:t>
            </a:r>
            <a:r>
              <a:rPr lang="en-US" altLang="zh-TW" dirty="0"/>
              <a:t>D-ID</a:t>
            </a:r>
            <a:r>
              <a:rPr lang="zh-TW" altLang="en-US" dirty="0"/>
              <a:t>的技術支持從圖像和音頻文件生成說話頭像視頻的流式生成。</a:t>
            </a:r>
          </a:p>
        </p:txBody>
      </p:sp>
    </p:spTree>
    <p:extLst>
      <p:ext uri="{BB962C8B-B14F-4D97-AF65-F5344CB8AC3E}">
        <p14:creationId xmlns:p14="http://schemas.microsoft.com/office/powerpoint/2010/main" val="623239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54000" sy="47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E41713-4E9C-4AE1-9649-BBA956D8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D-id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345AB802-85C4-40F5-BC39-16080C6B9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此外，他們還提供自助工作室和一系列生成式</a:t>
            </a:r>
            <a:r>
              <a:rPr lang="en-US" altLang="zh-TW" dirty="0"/>
              <a:t>AI</a:t>
            </a:r>
            <a:r>
              <a:rPr lang="zh-TW" altLang="en-US" dirty="0"/>
              <a:t>工具，用於創建以說話頭像為特色。</a:t>
            </a:r>
            <a:r>
              <a:rPr lang="en-US" altLang="zh-TW" dirty="0"/>
              <a:t>D-ID</a:t>
            </a:r>
            <a:r>
              <a:rPr lang="zh-TW" altLang="en-US" dirty="0"/>
              <a:t>的技術已被各種行業的內容創作者使用，以將靜態人臉圖像變得生動起來，並使其與腳本相匹配。</a:t>
            </a:r>
          </a:p>
        </p:txBody>
      </p:sp>
    </p:spTree>
    <p:extLst>
      <p:ext uri="{BB962C8B-B14F-4D97-AF65-F5344CB8AC3E}">
        <p14:creationId xmlns:p14="http://schemas.microsoft.com/office/powerpoint/2010/main" val="2399558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54000" sy="47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E41713-4E9C-4AE1-9649-BBA956D8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D-id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A6A75131-B5BB-4FED-BB7B-E5FB792E2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結合</a:t>
            </a:r>
            <a:r>
              <a:rPr lang="en-US" altLang="zh-TW" dirty="0"/>
              <a:t>chat</a:t>
            </a:r>
            <a:r>
              <a:rPr lang="zh-TW" altLang="en-US" dirty="0"/>
              <a:t> </a:t>
            </a:r>
            <a:r>
              <a:rPr lang="en-US" altLang="zh-TW" dirty="0"/>
              <a:t>GPT</a:t>
            </a:r>
            <a:r>
              <a:rPr lang="zh-TW" altLang="en-US" dirty="0"/>
              <a:t>文字敘述</a:t>
            </a:r>
            <a:endParaRPr lang="en-US" altLang="zh-TW" dirty="0"/>
          </a:p>
          <a:p>
            <a:r>
              <a:rPr lang="zh-TW" altLang="en-US" dirty="0"/>
              <a:t>運用自己一張圖來訓練講話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21127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A6634C-BC37-4DD3-BE36-3A3BA210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WORKSHOP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8A2DCC-5DEA-4AD9-902E-4DE8ABA28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拍一張照片</a:t>
            </a:r>
            <a:endParaRPr lang="en-US" altLang="zh-TW" dirty="0"/>
          </a:p>
          <a:p>
            <a:r>
              <a:rPr lang="zh-TW" altLang="en-US" dirty="0"/>
              <a:t>上傳到</a:t>
            </a:r>
            <a:r>
              <a:rPr lang="en-US" altLang="zh-TW" dirty="0"/>
              <a:t>D-ID</a:t>
            </a:r>
          </a:p>
          <a:p>
            <a:r>
              <a:rPr lang="zh-TW" altLang="en-US" dirty="0"/>
              <a:t>結合</a:t>
            </a:r>
            <a:r>
              <a:rPr lang="en-US" altLang="zh-TW" dirty="0"/>
              <a:t>CHAT GPT</a:t>
            </a:r>
            <a:r>
              <a:rPr lang="zh-TW" altLang="en-US" dirty="0"/>
              <a:t>翻譯中英文</a:t>
            </a:r>
            <a:endParaRPr lang="en-US" altLang="zh-TW" dirty="0"/>
          </a:p>
          <a:p>
            <a:r>
              <a:rPr lang="zh-TW" altLang="en-US" dirty="0"/>
              <a:t>選擇說話類型</a:t>
            </a:r>
            <a:endParaRPr lang="en-US" altLang="zh-TW" dirty="0"/>
          </a:p>
          <a:p>
            <a:r>
              <a:rPr lang="zh-TW" altLang="en-US" dirty="0"/>
              <a:t>生成後存檔</a:t>
            </a:r>
            <a:endParaRPr lang="en-US" altLang="zh-TW" dirty="0"/>
          </a:p>
          <a:p>
            <a:r>
              <a:rPr lang="zh-TW" altLang="en-US" dirty="0"/>
              <a:t>上傳到雲端開放</a:t>
            </a:r>
            <a:endParaRPr lang="en-US" altLang="zh-TW" dirty="0"/>
          </a:p>
          <a:p>
            <a:r>
              <a:rPr lang="zh-TW" altLang="en-US" dirty="0"/>
              <a:t>生成</a:t>
            </a:r>
            <a:r>
              <a:rPr lang="en-US" altLang="zh-TW" dirty="0"/>
              <a:t>QRCODE</a:t>
            </a:r>
          </a:p>
        </p:txBody>
      </p:sp>
    </p:spTree>
    <p:extLst>
      <p:ext uri="{BB962C8B-B14F-4D97-AF65-F5344CB8AC3E}">
        <p14:creationId xmlns:p14="http://schemas.microsoft.com/office/powerpoint/2010/main" val="4155940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48A462C0-3B65-44B4-8F81-F15A389EF0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47875" y="1481137"/>
            <a:ext cx="8096250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04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7B46D0-EF37-4213-A782-9C1FDAF57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補充很棒的影片分享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2FD9C0D-2C61-4C91-84F0-CB2B5CD7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搞懂 </a:t>
            </a:r>
            <a:r>
              <a:rPr lang="en-US" altLang="zh-TW" b="1" dirty="0" err="1"/>
              <a:t>ChatGPT</a:t>
            </a:r>
            <a:r>
              <a:rPr lang="en-US" altLang="zh-TW" b="1" dirty="0"/>
              <a:t> </a:t>
            </a:r>
            <a:r>
              <a:rPr lang="zh-TW" altLang="en-US" b="1" dirty="0"/>
              <a:t>原理，才知道怎麼利用 </a:t>
            </a:r>
            <a:r>
              <a:rPr lang="en-US" altLang="zh-TW" b="1" dirty="0"/>
              <a:t>AI </a:t>
            </a:r>
            <a:r>
              <a:rPr lang="zh-TW" altLang="en-US" b="1" dirty="0"/>
              <a:t>幫你輸入！ </a:t>
            </a:r>
            <a:r>
              <a:rPr lang="en-US" altLang="zh-TW" b="1" dirty="0"/>
              <a:t>AI </a:t>
            </a:r>
            <a:r>
              <a:rPr lang="zh-TW" altLang="en-US" b="1" dirty="0"/>
              <a:t>其實跟你打字預測輸入一樣，這是真智慧還是假智慧？</a:t>
            </a:r>
            <a:r>
              <a:rPr lang="en-US" altLang="zh-TW" b="1" dirty="0"/>
              <a:t>(</a:t>
            </a:r>
            <a:r>
              <a:rPr lang="zh-TW" altLang="en-US" b="1" dirty="0"/>
              <a:t>泛科學</a:t>
            </a:r>
            <a:r>
              <a:rPr lang="en-US" altLang="zh-TW" b="1" dirty="0"/>
              <a:t>)</a:t>
            </a:r>
            <a:endParaRPr lang="zh-TW" altLang="en-US" b="1" dirty="0"/>
          </a:p>
          <a:p>
            <a:r>
              <a:rPr lang="en-US" altLang="zh-TW" dirty="0">
                <a:hlinkClick r:id="rId2"/>
              </a:rPr>
              <a:t>https://www.youtube.com/watch?v=sL1BNTU-4PI&amp;t=309s</a:t>
            </a:r>
            <a:endParaRPr lang="en-US" altLang="zh-TW" dirty="0"/>
          </a:p>
          <a:p>
            <a:r>
              <a:rPr lang="en-US" altLang="zh-TW" b="1" dirty="0"/>
              <a:t>【</a:t>
            </a:r>
            <a:r>
              <a:rPr lang="zh-TW" altLang="en-US" b="1" dirty="0"/>
              <a:t>震撼</a:t>
            </a:r>
            <a:r>
              <a:rPr lang="en-US" altLang="zh-TW" b="1" dirty="0"/>
              <a:t>】</a:t>
            </a:r>
            <a:r>
              <a:rPr lang="en-US" altLang="zh-TW" b="1" dirty="0" err="1"/>
              <a:t>chatGPT</a:t>
            </a:r>
            <a:r>
              <a:rPr lang="zh-TW" altLang="en-US" b="1" dirty="0"/>
              <a:t>太可怕，但一切才剛剛開始，我們要做好準備了 </a:t>
            </a:r>
            <a:r>
              <a:rPr lang="en-US" altLang="zh-TW" b="1" dirty="0"/>
              <a:t>| </a:t>
            </a:r>
            <a:r>
              <a:rPr lang="zh-TW" altLang="en-US" b="1" dirty="0"/>
              <a:t>老高與小茉 </a:t>
            </a:r>
            <a:r>
              <a:rPr lang="en-US" altLang="zh-TW" b="1" dirty="0" err="1"/>
              <a:t>Mr</a:t>
            </a:r>
            <a:r>
              <a:rPr lang="en-US" altLang="zh-TW" b="1" dirty="0"/>
              <a:t> &amp; </a:t>
            </a:r>
            <a:r>
              <a:rPr lang="en-US" altLang="zh-TW" b="1" dirty="0" err="1"/>
              <a:t>Mrs</a:t>
            </a:r>
            <a:r>
              <a:rPr lang="en-US" altLang="zh-TW" b="1" dirty="0"/>
              <a:t> Gao</a:t>
            </a:r>
            <a:endParaRPr lang="en-US" altLang="zh-TW" dirty="0"/>
          </a:p>
          <a:p>
            <a:r>
              <a:rPr lang="en-US" altLang="zh-TW" dirty="0">
                <a:hlinkClick r:id="rId3"/>
              </a:rPr>
              <a:t>https://www.youtube.com/watch?v=7uljoeHgN4g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662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54000" sy="47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E41713-4E9C-4AE1-9649-BBA956D8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CHAT</a:t>
            </a:r>
            <a:r>
              <a:rPr lang="zh-TW" altLang="en-US" dirty="0"/>
              <a:t> </a:t>
            </a:r>
            <a:r>
              <a:rPr lang="en-US" altLang="zh-TW" dirty="0"/>
              <a:t>GPT</a:t>
            </a:r>
            <a:r>
              <a:rPr lang="zh-TW" altLang="en-US" dirty="0"/>
              <a:t> 進階教學應用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1F1791-6400-4F75-98D6-DACB1F56C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PERPLEXITY</a:t>
            </a:r>
          </a:p>
          <a:p>
            <a:r>
              <a:rPr lang="en-US" altLang="zh-TW" dirty="0" err="1"/>
              <a:t>Openshot</a:t>
            </a:r>
            <a:endParaRPr lang="en-US" altLang="zh-TW" dirty="0"/>
          </a:p>
          <a:p>
            <a:r>
              <a:rPr lang="en-US" altLang="zh-TW" dirty="0"/>
              <a:t>OCAM</a:t>
            </a:r>
          </a:p>
          <a:p>
            <a:r>
              <a:rPr lang="en-US" altLang="zh-TW" dirty="0"/>
              <a:t>D-id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136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54000" sy="47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E41713-4E9C-4AE1-9649-BBA956D8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PERPLEXITY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1F1791-6400-4F75-98D6-DACB1F56C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PERPLEXITY</a:t>
            </a:r>
          </a:p>
          <a:p>
            <a:r>
              <a:rPr lang="en-US" altLang="zh-TW" dirty="0"/>
              <a:t>https://www.perplexity.ai/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919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54000" sy="47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E41713-4E9C-4AE1-9649-BBA956D8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PERPLEXITY</a:t>
            </a:r>
            <a:r>
              <a:rPr lang="zh-TW" altLang="en-US" dirty="0"/>
              <a:t>優點</a:t>
            </a:r>
            <a:endParaRPr lang="en-US" altLang="zh-TW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1F1791-6400-4F75-98D6-DACB1F56C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引用根據清楚</a:t>
            </a:r>
            <a:endParaRPr lang="en-US" altLang="zh-TW" dirty="0"/>
          </a:p>
          <a:p>
            <a:r>
              <a:rPr lang="zh-TW" altLang="en-US" dirty="0"/>
              <a:t>正確資訊極高</a:t>
            </a:r>
          </a:p>
        </p:txBody>
      </p:sp>
    </p:spTree>
    <p:extLst>
      <p:ext uri="{BB962C8B-B14F-4D97-AF65-F5344CB8AC3E}">
        <p14:creationId xmlns:p14="http://schemas.microsoft.com/office/powerpoint/2010/main" val="3338021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AE7B9C05-4CAD-4C8B-A2D7-A3FF30668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67" y="898395"/>
            <a:ext cx="11983066" cy="506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52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63A9AE-8B07-4202-946D-8DB2AAF00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openshot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AAD8D7-F03F-4E8C-8D80-2BC2F9E42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OpenShot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是一款免費的開源視頻編輯器，適用於</a:t>
            </a:r>
            <a:r>
              <a:rPr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>Linux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>Mac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>Windows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它是一個易於使用、易於學習且功能強大的視頻編輯器，可以輕鬆剪切和編輯視</a:t>
            </a:r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OpenShot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內置了許多影片編輯、音軌編輯、影音特效、轉換輸出的功能，全部都免費可用</a:t>
            </a:r>
            <a:endParaRPr lang="en-US" altLang="zh-CN" b="1" dirty="0">
              <a:latin typeface="標楷體" panose="03000509000000000000" pitchFamily="65" charset="-120"/>
              <a:ea typeface="標楷體" panose="03000509000000000000" pitchFamily="65" charset="-120"/>
              <a:hlinkClick r:id="rId2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3C8E23D-D3EA-445B-BC57-2BA926D438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7071" y="4287020"/>
            <a:ext cx="7952989" cy="223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73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63A9AE-8B07-4202-946D-8DB2AAF00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openshot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AAD8D7-F03F-4E8C-8D80-2BC2F9E42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它支援創建具有震撼的視頻特效、標題、音軌及動畫的視頻</a:t>
            </a:r>
            <a:endParaRPr lang="en-US" altLang="zh-CN" b="1" dirty="0">
              <a:latin typeface="標楷體" panose="03000509000000000000" pitchFamily="65" charset="-120"/>
              <a:ea typeface="標楷體" panose="03000509000000000000" pitchFamily="65" charset="-120"/>
              <a:hlinkClick r:id="rId2"/>
            </a:endParaRPr>
          </a:p>
          <a:p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OpenShot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是一個跨平臺的視頻編輯器，支援</a:t>
            </a:r>
            <a:r>
              <a:rPr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>Linux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>Mac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>Windows</a:t>
            </a:r>
            <a:endParaRPr lang="en-US" altLang="zh-CN" b="1" dirty="0">
              <a:latin typeface="標楷體" panose="03000509000000000000" pitchFamily="65" charset="-120"/>
              <a:ea typeface="標楷體" panose="03000509000000000000" pitchFamily="65" charset="-120"/>
              <a:hlinkClick r:id="rId2"/>
            </a:endParaRPr>
          </a:p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它的介面邏輯和使用者友好，易於安裝和使用</a:t>
            </a:r>
            <a:endParaRPr lang="en-US" altLang="zh-CN" b="1" dirty="0">
              <a:latin typeface="標楷體" panose="03000509000000000000" pitchFamily="65" charset="-120"/>
              <a:ea typeface="標楷體" panose="03000509000000000000" pitchFamily="65" charset="-120"/>
              <a:hlinkClick r:id="rId3"/>
            </a:endParaRPr>
          </a:p>
          <a:p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OpenShot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還有中文版，可以滿足日常的影音編輯需求</a:t>
            </a:r>
            <a:endParaRPr lang="en-US" altLang="zh-CN" b="1" dirty="0">
              <a:latin typeface="標楷體" panose="03000509000000000000" pitchFamily="65" charset="-120"/>
              <a:ea typeface="標楷體" panose="03000509000000000000" pitchFamily="65" charset="-120"/>
              <a:hlinkClick r:id="rId4"/>
            </a:endParaRPr>
          </a:p>
          <a:p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OpenShot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是自由且開放原始程式碼的視訊短片軟體，其目標是提供穩定、自由且易於使用的視頻編輯器</a:t>
            </a:r>
            <a:endParaRPr lang="en-US" altLang="zh-CN" b="1" dirty="0">
              <a:latin typeface="標楷體" panose="03000509000000000000" pitchFamily="65" charset="-120"/>
              <a:ea typeface="標楷體" panose="03000509000000000000" pitchFamily="65" charset="-120"/>
              <a:hlinkClick r:id="rId5"/>
            </a:endParaRPr>
          </a:p>
          <a:p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OpenShot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的最新版本是</a:t>
            </a:r>
            <a:r>
              <a:rPr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>3.1.1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，它提供了改進的穩定性和用戶體驗</a:t>
            </a:r>
            <a:endParaRPr lang="en-US" altLang="zh-CN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3399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63A9AE-8B07-4202-946D-8DB2AAF00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OCAM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AAD8D7-F03F-4E8C-8D80-2BC2F9E42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oCam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是一款功能強大的螢幕錄影軟體，可以用於錄製高品質的螢幕操作活動。它是由</a:t>
            </a:r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OhSoft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公司推出的，受到用戶的廣泛喜愛。</a:t>
            </a:r>
            <a:endParaRPr lang="en-US" altLang="zh-CN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oCam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可以用於製作教學視頻、記錄網站故障排除過程，或與他人共用演示文稿等。</a:t>
            </a:r>
            <a:endParaRPr lang="en-US" altLang="zh-CN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以下是</a:t>
            </a:r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oCam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的一些特點和使用方法的簡介：</a:t>
            </a:r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oCam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支援錄製高品質的螢幕錄影，可以捕捉電腦螢幕上的操作活動。</a:t>
            </a:r>
          </a:p>
          <a:p>
            <a:r>
              <a:rPr lang="en-US" altLang="zh-CN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oCam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具有簡單直觀的介面，易於使用和操作。</a:t>
            </a:r>
            <a:endParaRPr lang="en-US" altLang="zh-CN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7778323-9806-4F8C-B2A7-6505AFD6A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7899" y="0"/>
            <a:ext cx="2219240" cy="219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03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木刻字型</Template>
  <TotalTime>63</TotalTime>
  <Words>659</Words>
  <Application>Microsoft Office PowerPoint</Application>
  <PresentationFormat>寬螢幕</PresentationFormat>
  <Paragraphs>55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標楷體</vt:lpstr>
      <vt:lpstr>Rockwell</vt:lpstr>
      <vt:lpstr>Rockwell Condensed</vt:lpstr>
      <vt:lpstr>Wingdings</vt:lpstr>
      <vt:lpstr>木刻字型</vt:lpstr>
      <vt:lpstr>CHAT GPT 進階應用</vt:lpstr>
      <vt:lpstr>補充很棒的影片分享</vt:lpstr>
      <vt:lpstr>CHAT GPT 進階教學應用</vt:lpstr>
      <vt:lpstr>PERPLEXITY</vt:lpstr>
      <vt:lpstr>PERPLEXITY優點</vt:lpstr>
      <vt:lpstr>PowerPoint 簡報</vt:lpstr>
      <vt:lpstr>openshot</vt:lpstr>
      <vt:lpstr>openshot</vt:lpstr>
      <vt:lpstr>OCAM</vt:lpstr>
      <vt:lpstr>OCAM</vt:lpstr>
      <vt:lpstr>D-id</vt:lpstr>
      <vt:lpstr>D-id</vt:lpstr>
      <vt:lpstr>D-id</vt:lpstr>
      <vt:lpstr>D-id</vt:lpstr>
      <vt:lpstr>WORKSHOP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 GPT 進階應用</dc:title>
  <dc:creator>魏季宏</dc:creator>
  <cp:lastModifiedBy>魏季宏</cp:lastModifiedBy>
  <cp:revision>31</cp:revision>
  <dcterms:created xsi:type="dcterms:W3CDTF">2023-07-10T11:22:06Z</dcterms:created>
  <dcterms:modified xsi:type="dcterms:W3CDTF">2023-07-15T07:19:45Z</dcterms:modified>
</cp:coreProperties>
</file>